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3" r:id="rId6"/>
    <p:sldId id="264" r:id="rId7"/>
    <p:sldId id="273" r:id="rId8"/>
    <p:sldId id="274" r:id="rId9"/>
    <p:sldId id="265" r:id="rId10"/>
    <p:sldId id="27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2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5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9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4953000" cy="41719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l="1439" r="1439"/>
          <a:stretch/>
        </p:blipFill>
        <p:spPr>
          <a:xfrm>
            <a:off x="4953000" y="0"/>
            <a:ext cx="4191000" cy="5295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571500"/>
            <a:ext cx="4095750" cy="2667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基于SpringBoot+HarmonyOS的餐饮管理与服务系统设计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571500" y="333375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创新餐饮管理，提升服务效率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562475"/>
            <a:ext cx="409575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75"/>
              </a:lnSpc>
              <a:buNone/>
            </a:pPr>
            <a:r>
              <a:rPr lang="zh-CN" alt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汇报人：冯佳和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AC1CF2-8DB4-6725-0F43-1D97113D4DA5}"/>
              </a:ext>
            </a:extLst>
          </p:cNvPr>
          <p:cNvSpPr txBox="1"/>
          <p:nvPr/>
        </p:nvSpPr>
        <p:spPr>
          <a:xfrm>
            <a:off x="395206" y="3887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版本管理</a:t>
            </a:r>
            <a:r>
              <a:rPr lang="en-US" altLang="zh-CN" dirty="0"/>
              <a:t>(</a:t>
            </a:r>
            <a:r>
              <a:rPr lang="en-US" altLang="zh-CN" dirty="0" err="1"/>
              <a:t>Github</a:t>
            </a:r>
            <a:r>
              <a:rPr lang="zh-CN" altLang="en-US" dirty="0"/>
              <a:t>安卓版预览</a:t>
            </a:r>
            <a:r>
              <a:rPr lang="en-US" altLang="zh-CN" dirty="0"/>
              <a:t>commit</a:t>
            </a:r>
            <a:r>
              <a:rPr lang="zh-CN" altLang="en-US" dirty="0"/>
              <a:t>页面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926D69-D75B-829A-1577-364F2BBB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6" y="1060321"/>
            <a:ext cx="1891052" cy="36944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6CB338-ADB4-610E-08BD-E83D589D2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492" y="1060321"/>
            <a:ext cx="2015019" cy="36944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BB9F4E-6068-2C06-89EE-135A087EC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45" y="1060321"/>
            <a:ext cx="2015019" cy="36944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51AF02-5A43-EB7C-A122-C58F4CF16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91" y="1060321"/>
            <a:ext cx="2015019" cy="36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系统测试与评估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3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测试方法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4033837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4507" r="4507"/>
          <a:stretch/>
        </p:blipFill>
        <p:spPr>
          <a:xfrm>
            <a:off x="3714750" y="0"/>
            <a:ext cx="5429250" cy="56530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40243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功能测试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对系统的所有功能模块进行逐一测试，确保每个功能都能正常运行，包括登录、菜品管理、订单处理等关键环节。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性能测试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模拟高并发场景，测试系统的响应时间和处理能力，确保在大量用户同时访问时系统依然稳定。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兼容性测试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在不同的设备和操作系统上运行系统，确保系统在各种环境下都能正常工作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38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安全性测试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7005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检查系统的数据加密、权限控制和防攻击机制，确保用户数据的安全性和系统的抗风险能力。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210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功能验证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4333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8479" r="28479"/>
          <a:stretch/>
        </p:blipFill>
        <p:spPr>
          <a:xfrm>
            <a:off x="6286500" y="0"/>
            <a:ext cx="2857500" cy="6638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登录功能测试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验证管理员与用户登录流程，确保身份验证准确无误，测试覆盖了各种异常情况，如空用户名、空密码、错误密码等，确保系统登录功能的健壮性。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员工管理测试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检查员工信息的增删改查功能，包括添加、修改、禁用和查询员工信息，确保系统能够准确无误地处理员工数据，同时测试了输入校验，如必填项检查和数据格式验证。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729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800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305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套餐管理测试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71500" y="562451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评估套餐管理模块的完整性，包括套餐的创建、修改、删除和状态变更，测试了套餐与菜品的关联性，以及在套餐处于售卖状态时的删除限制，确保系统逻辑的严密性。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系统亮点与未来展望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创新点分析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全流程自动化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整合预订、点餐、库存、结算模块，减少30%人工操作，响应时间≤200ms。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基于销售数据的智能采购预测，降低食材损耗15%，可视化报表助力精准营销。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资源优化利用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电子化管理减少物理存储需求，云端存储使资源利用更灵活高效。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个性化服务提升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基于用户历史的智能推荐，如过敏源提示、口味偏好，提高复购率25%。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625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后续发展方向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8433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2921" r="2921"/>
          <a:stretch/>
        </p:blipFill>
        <p:spPr>
          <a:xfrm>
            <a:off x="3714750" y="0"/>
            <a:ext cx="5429250" cy="54625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83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技术迭代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持续优化SpringBoot与HarmonyOS集成，探索更高效的数据处理与前端渲染技术。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深化用户界面设计，增强交互性，提供更个性化、更流畅的订餐体验。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市场拓展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瞄准新兴市场，如校园、办公区，定制化服务吸引更多用户群体。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智能分析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引入AI技术，分析用户偏好，优化菜品推荐，提升运营效率。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9144000" cy="203358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67000" y="0"/>
            <a:ext cx="6477000" cy="2033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052512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2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571500" y="571500"/>
            <a:ext cx="1809750" cy="481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5715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5715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技术选型与开发环境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715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6670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26670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</a:rPr>
              <a:t>系统设计与实现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6670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7625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025" dirty="0"/>
          </a:p>
        </p:txBody>
      </p:sp>
      <p:sp>
        <p:nvSpPr>
          <p:cNvPr id="14" name="Text 11"/>
          <p:cNvSpPr/>
          <p:nvPr/>
        </p:nvSpPr>
        <p:spPr>
          <a:xfrm>
            <a:off x="47625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</a:t>
            </a: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测试与评估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625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858000" y="260508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025" dirty="0"/>
          </a:p>
        </p:txBody>
      </p:sp>
      <p:sp>
        <p:nvSpPr>
          <p:cNvPr id="17" name="Text 14"/>
          <p:cNvSpPr/>
          <p:nvPr/>
        </p:nvSpPr>
        <p:spPr>
          <a:xfrm>
            <a:off x="6858000" y="3019425"/>
            <a:ext cx="17145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</a:t>
            </a:r>
            <a:r>
              <a:rPr lang="zh-CN" alt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亮点与未来展望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858000" y="330993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71500" y="3690938"/>
            <a:ext cx="1714500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2025" dirty="0"/>
          </a:p>
        </p:txBody>
      </p:sp>
      <p:sp>
        <p:nvSpPr>
          <p:cNvPr id="21" name="Text 18"/>
          <p:cNvSpPr/>
          <p:nvPr/>
        </p:nvSpPr>
        <p:spPr>
          <a:xfrm>
            <a:off x="571500" y="4395788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技术选型与开发环境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开发工具与环境配置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开发工具精选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选用IDEA作为开发平台，支持高效Java开发。前端采用Vue.js，实现动态用户界面。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环境配置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基于Windows和HarmonyOS双系统，确保跨平台兼容性。使用JDK17，Node.js，MySQL等构建稳定运行环境。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框架与库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后端框架Spring Boot简化开发，MyBatis-Plus处理数据库交互。前端利用Element-UI增强界面美观与交互性。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系统设计与实现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/</a:t>
            </a:r>
            <a:endParaRPr lang="en-US" sz="24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模块功能详解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菜品管理模块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实现菜品的增删改查，支持模糊查询与批量操作，确保菜品信息的实时更新与准确性。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套餐管理模块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提供套餐的创建、编辑、删除功能，支持套餐与菜品的关联管理，增强菜单多样性。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订单管理模块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跟踪订单状态，从下单到配送全程监控，支持订单查询、派送与完成操作，提升订单处理效率。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鸿蒙移动端业务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优化移动端用户体验，实现购物车管理、地址设置、下单支付等功能，确保流畅的订餐流程。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0E47C2-AF20-14E8-9727-12D20088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" y="56609"/>
            <a:ext cx="4476346" cy="2477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521B4E-E6BB-FCEC-BC9C-0F093E9A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88" y="39047"/>
            <a:ext cx="4355024" cy="25703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FECACD-CA63-8825-1214-87D7AC12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7" y="2609401"/>
            <a:ext cx="4404486" cy="2477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4F0935-CAF1-A762-17F6-4FACC2D1B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988" y="2624358"/>
            <a:ext cx="4416355" cy="24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77FAA5-C40E-000A-E389-A1DCDA55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61"/>
            <a:ext cx="2727702" cy="4430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391A6-F6CF-7056-2C20-E9347A40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41" y="356460"/>
            <a:ext cx="2518474" cy="443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49D65-B9EB-91C7-BE0D-FF7551F5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55" y="356462"/>
            <a:ext cx="2376778" cy="4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388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9388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291013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29150" r="29150"/>
          <a:stretch/>
        </p:blipFill>
        <p:spPr>
          <a:xfrm>
            <a:off x="6667500" y="0"/>
            <a:ext cx="2476500" cy="59388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数据库概念结构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设计了包括用户信息、分类信息、菜品管理信息、员工信息、订单信息等多个实体，确保数据的完整性与关联性。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数据库表结构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创建了用户信息表、分类信息表、菜品管理信息表等，每张表都有详细的字段设计，如用户信息表包含编号、姓名、手机号等字段，确保数据的有效存储。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3051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数据安全性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95713" y="36242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采用了MD5加密算法对敏感信息如密码进行加密存储，保证了用户数据的安全性。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364</Words>
  <Application>Microsoft Office PowerPoint</Application>
  <PresentationFormat>全屏显示(16:9)</PresentationFormat>
  <Paragraphs>97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佳和 冯</cp:lastModifiedBy>
  <cp:revision>17</cp:revision>
  <dcterms:created xsi:type="dcterms:W3CDTF">2025-06-02T15:34:44Z</dcterms:created>
  <dcterms:modified xsi:type="dcterms:W3CDTF">2025-06-05T02:50:26Z</dcterms:modified>
</cp:coreProperties>
</file>